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5" name="Google Shape;55;p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8" name="Google Shape;58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9" name="Google Shape;59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0" name="Google Shape;60;p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4" name="Google Shape;64;p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68" name="Google Shape;68;p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71" name="Google Shape;71;p2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3" name="Google Shape;93;p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2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2"/>
          <p:cNvSpPr txBox="1"/>
          <p:nvPr>
            <p:ph idx="10" type="dt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2"/>
          <p:cNvSpPr txBox="1"/>
          <p:nvPr>
            <p:ph idx="11" type="ftr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"/>
          <p:cNvSpPr txBox="1"/>
          <p:nvPr>
            <p:ph idx="12" type="sldNum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p11"/>
          <p:cNvSpPr txBox="1"/>
          <p:nvPr>
            <p:ph idx="1" type="body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242" name="Google Shape;242;p1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1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1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/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12"/>
          <p:cNvSpPr txBox="1"/>
          <p:nvPr>
            <p:ph idx="1" type="body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248" name="Google Shape;248;p12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12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12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05" name="Google Shape;105;p3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4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4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4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5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5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5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20" name="Google Shape;120;p5"/>
          <p:cNvSpPr txBox="1"/>
          <p:nvPr>
            <p:ph idx="2" type="body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24" name="Google Shape;124;p6"/>
          <p:cNvSpPr txBox="1"/>
          <p:nvPr>
            <p:ph idx="2" type="body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25" name="Google Shape;125;p6"/>
          <p:cNvSpPr txBox="1"/>
          <p:nvPr>
            <p:ph idx="3" type="body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26" name="Google Shape;126;p6"/>
          <p:cNvSpPr txBox="1"/>
          <p:nvPr>
            <p:ph idx="4" type="body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27" name="Google Shape;127;p6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6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7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7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7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8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8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9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4" name="Google Shape;144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5" name="Google Shape;145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46" name="Google Shape;146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8" name="Google Shape;14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9" name="Google Shape;14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50" name="Google Shape;150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2" name="Google Shape;152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3" name="Google Shape;153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154" name="Google Shape;154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5" name="Google Shape;155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6" name="Google Shape;156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57" name="Google Shape;157;p9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9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9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9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9"/>
          <p:cNvSpPr txBox="1"/>
          <p:nvPr>
            <p:ph idx="1" type="body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34772" lvl="1" marL="914400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indent="-325119" lvl="2" marL="1371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25120" lvl="5" marL="27432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indent="-325120" lvl="6" marL="3200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indent="-325120" lvl="7" marL="3657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indent="-325120" lvl="8" marL="41148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/>
        </p:txBody>
      </p:sp>
      <p:sp>
        <p:nvSpPr>
          <p:cNvPr id="185" name="Google Shape;185;p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9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9"/>
          <p:cNvSpPr txBox="1"/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9"/>
          <p:cNvSpPr txBox="1"/>
          <p:nvPr>
            <p:ph idx="2" type="body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0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4" name="Google Shape;194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5" name="Google Shape;195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96" name="Google Shape;196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0" name="Google Shape;200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4" name="Google Shape;204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5" name="Google Shape;205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6" name="Google Shape;206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07" name="Google Shape;207;p10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29" name="Google Shape;229;p10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10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E1E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10"/>
          <p:cNvSpPr txBox="1"/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10"/>
          <p:cNvSpPr/>
          <p:nvPr>
            <p:ph idx="2" type="pic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b="0" i="0" sz="3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5" name="Google Shape;235;p10"/>
          <p:cNvSpPr txBox="1"/>
          <p:nvPr>
            <p:ph idx="1" type="body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  <p:sp>
        <p:nvSpPr>
          <p:cNvPr id="236" name="Google Shape;236;p10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10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10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0" name="Google Shape;10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1" name="Google Shape;11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2" name="Google Shape;12;p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Google Shape;16;p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Google Shape;18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" name="Google Shape;20;p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2" name="Google Shape;22;p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3" name="Google Shape;23;p1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5" name="Google Shape;45;p1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1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b="0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0" name="Google Shape;50;p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1" name="Google Shape;51;p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/>
              <a:t>Solid State HDD</a:t>
            </a:r>
            <a:endParaRPr/>
          </a:p>
        </p:txBody>
      </p:sp>
      <p:sp>
        <p:nvSpPr>
          <p:cNvPr id="256" name="Google Shape;256;p13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/>
              <a:t>Higher speed, more reliable and modernized hard drive replacement</a:t>
            </a:r>
            <a:endParaRPr/>
          </a:p>
        </p:txBody>
      </p:sp>
      <p:pic>
        <p:nvPicPr>
          <p:cNvPr id="257" name="Google Shape;2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882" y="5459395"/>
            <a:ext cx="2771874" cy="997150"/>
          </a:xfrm>
          <a:prstGeom prst="rect">
            <a:avLst/>
          </a:prstGeom>
          <a:noFill/>
          <a:ln>
            <a:noFill/>
          </a:ln>
          <a:effectLst>
            <a:outerShdw blurRad="12700" rotWithShape="0" algn="t" dir="5400000" dist="25400">
              <a:schemeClr val="lt1">
                <a:alpha val="40000"/>
              </a:schemeClr>
            </a:outerShdw>
            <a:reflection blurRad="0" dir="0" dist="0" endA="300" endPos="35000" fadeDir="5400000" kx="0" rotWithShape="0" algn="bl" stA="52000" stPos="0" sy="-100000" ky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"/>
          <p:cNvSpPr txBox="1"/>
          <p:nvPr>
            <p:ph type="title"/>
          </p:nvPr>
        </p:nvSpPr>
        <p:spPr>
          <a:xfrm>
            <a:off x="1043490" y="1027664"/>
            <a:ext cx="51407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/>
              <a:t>AMAT Compatible Hard Drives</a:t>
            </a:r>
            <a:endParaRPr sz="3600"/>
          </a:p>
        </p:txBody>
      </p:sp>
      <p:sp>
        <p:nvSpPr>
          <p:cNvPr id="263" name="Google Shape;263;p14"/>
          <p:cNvSpPr txBox="1"/>
          <p:nvPr>
            <p:ph idx="1" type="body"/>
          </p:nvPr>
        </p:nvSpPr>
        <p:spPr>
          <a:xfrm>
            <a:off x="1043492" y="4421086"/>
            <a:ext cx="6777317" cy="1714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/>
              <a:t>Current technology is approaching 35 years old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/>
              <a:t>Data transfer rates are extremely slow</a:t>
            </a:r>
            <a:endParaRPr/>
          </a:p>
        </p:txBody>
      </p:sp>
      <p:pic>
        <p:nvPicPr>
          <p:cNvPr id="264" name="Google Shape;2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4113" y="771028"/>
            <a:ext cx="1500841" cy="2800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5"/>
          <p:cNvSpPr txBox="1"/>
          <p:nvPr>
            <p:ph type="title"/>
          </p:nvPr>
        </p:nvSpPr>
        <p:spPr>
          <a:xfrm>
            <a:off x="771325" y="1599164"/>
            <a:ext cx="435445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lang="en-US" sz="3600"/>
              <a:t>Replacement Solid State Floppy Drives</a:t>
            </a:r>
            <a:endParaRPr sz="3600"/>
          </a:p>
        </p:txBody>
      </p:sp>
      <p:sp>
        <p:nvSpPr>
          <p:cNvPr id="270" name="Google Shape;270;p15"/>
          <p:cNvSpPr txBox="1"/>
          <p:nvPr>
            <p:ph idx="1" type="body"/>
          </p:nvPr>
        </p:nvSpPr>
        <p:spPr>
          <a:xfrm>
            <a:off x="1043490" y="3860300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/>
              <a:t>Uses Compact Flash technology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/>
              <a:t>Data transfer rates are tremendously faster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/>
              <a:t>Form factor is identical, units are plug and play and transparent to system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</p:txBody>
      </p:sp>
      <p:pic>
        <p:nvPicPr>
          <p:cNvPr id="271" name="Google Shape;2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3775" y="703313"/>
            <a:ext cx="3048200" cy="30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