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August 21,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August 21,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Injector Refurb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Complete Rebuild of Injectors.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2" y="5459265"/>
            <a:ext cx="2771874" cy="997411"/>
          </a:xfrm>
          <a:prstGeom prst="rect">
            <a:avLst/>
          </a:prstGeom>
          <a:effectLst>
            <a:outerShdw blurRad="12700" dist="25400" dir="5400000" algn="t" rotWithShape="0">
              <a:schemeClr val="bg1">
                <a:alpha val="40000"/>
              </a:scheme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677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48349" y="689629"/>
            <a:ext cx="3431078" cy="343107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Injectors go through a </a:t>
            </a:r>
          </a:p>
          <a:p>
            <a:pPr marL="68580" indent="0">
              <a:buNone/>
            </a:pPr>
            <a:r>
              <a:rPr lang="en-US" dirty="0" smtClean="0"/>
              <a:t>5 point test</a:t>
            </a:r>
          </a:p>
          <a:p>
            <a:pPr lvl="1"/>
            <a:r>
              <a:rPr lang="en-US" dirty="0" smtClean="0"/>
              <a:t>Injection rate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Clog/Leak check</a:t>
            </a:r>
          </a:p>
          <a:p>
            <a:pPr lvl="1"/>
            <a:r>
              <a:rPr lang="en-US" dirty="0" err="1" smtClean="0"/>
              <a:t>Nupro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Piezo function/Calibration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2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Tear Down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Injectors are “torn down”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into </a:t>
            </a:r>
            <a:r>
              <a:rPr lang="en-US" dirty="0"/>
              <a:t>individual parts,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Inspected, then fixed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or replaced.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885" y="688931"/>
            <a:ext cx="3431078" cy="343107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38672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885" y="686390"/>
            <a:ext cx="3431078" cy="343107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Rebuild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Injectors are then rebuilt</a:t>
            </a:r>
          </a:p>
          <a:p>
            <a:pPr marL="68580" indent="0">
              <a:buNone/>
            </a:pPr>
            <a:r>
              <a:rPr lang="en-US" dirty="0"/>
              <a:t>a</a:t>
            </a:r>
            <a:r>
              <a:rPr lang="en-US" dirty="0" smtClean="0"/>
              <a:t>nd tested.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2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 and 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an Injector passes</a:t>
            </a:r>
          </a:p>
          <a:p>
            <a:pPr marL="68580" indent="0">
              <a:buNone/>
            </a:pPr>
            <a:r>
              <a:rPr lang="en-US" dirty="0" smtClean="0"/>
              <a:t>Our 5 point inspection it is</a:t>
            </a:r>
          </a:p>
          <a:p>
            <a:pPr marL="68580" indent="0">
              <a:buNone/>
            </a:pPr>
            <a:r>
              <a:rPr lang="en-US" dirty="0" smtClean="0"/>
              <a:t>cleaned and given a</a:t>
            </a:r>
          </a:p>
          <a:p>
            <a:pPr marL="68580" indent="0">
              <a:buNone/>
            </a:pPr>
            <a:r>
              <a:rPr lang="en-US" dirty="0"/>
              <a:t>c</a:t>
            </a:r>
            <a:r>
              <a:rPr lang="en-US" dirty="0" smtClean="0"/>
              <a:t>ertification sticker with a</a:t>
            </a:r>
          </a:p>
          <a:p>
            <a:pPr marL="68580" indent="0">
              <a:buNone/>
            </a:pPr>
            <a:r>
              <a:rPr lang="en-US" dirty="0"/>
              <a:t>c</a:t>
            </a:r>
            <a:r>
              <a:rPr lang="en-US" dirty="0" smtClean="0"/>
              <a:t>alibration due by date.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48349" y="689629"/>
            <a:ext cx="3431078" cy="343107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50310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200</TotalTime>
  <Words>80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Austin</vt:lpstr>
      <vt:lpstr>Injector Refurb Program</vt:lpstr>
      <vt:lpstr>Assessment</vt:lpstr>
      <vt:lpstr>Tear Down </vt:lpstr>
      <vt:lpstr>Rebuild and Test</vt:lpstr>
      <vt:lpstr>Clean and Ship</vt:lpstr>
    </vt:vector>
  </TitlesOfParts>
  <Company>Evets Global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 Refurb Program</dc:title>
  <dc:creator>Stephen Smith</dc:creator>
  <cp:lastModifiedBy>cj armbruster</cp:lastModifiedBy>
  <cp:revision>12</cp:revision>
  <dcterms:created xsi:type="dcterms:W3CDTF">2016-08-02T22:19:59Z</dcterms:created>
  <dcterms:modified xsi:type="dcterms:W3CDTF">2017-08-21T17:33:28Z</dcterms:modified>
</cp:coreProperties>
</file>