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August 9,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 </a:t>
            </a:r>
            <a:r>
              <a:rPr lang="en-US" dirty="0" err="1" smtClean="0"/>
              <a:t>Refurb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Improvements to %NU in PVD Chambers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82" y="5459265"/>
            <a:ext cx="2771874" cy="997411"/>
          </a:xfrm>
          <a:prstGeom prst="rect">
            <a:avLst/>
          </a:prstGeom>
          <a:effectLst>
            <a:outerShdw blurRad="12700" dist="25400" dir="5400000" algn="t" rotWithShape="0">
              <a:schemeClr val="bg1">
                <a:alpha val="40000"/>
              </a:schemeClr>
            </a:outerShdw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6775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 and Post Pictures of G12 Magnet 0010-20768</a:t>
            </a:r>
            <a:endParaRPr lang="en-US" dirty="0"/>
          </a:p>
        </p:txBody>
      </p:sp>
      <p:pic>
        <p:nvPicPr>
          <p:cNvPr id="4" name="Content Placeholder 3" descr="image copy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8" b="15488"/>
          <a:stretch>
            <a:fillRect/>
          </a:stretch>
        </p:blipFill>
        <p:spPr>
          <a:xfrm rot="10800000">
            <a:off x="1043490" y="2304143"/>
            <a:ext cx="3293902" cy="2045383"/>
          </a:xfrm>
        </p:spPr>
      </p:pic>
      <p:pic>
        <p:nvPicPr>
          <p:cNvPr id="5" name="Picture 4" descr="image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7428" y="2304143"/>
            <a:ext cx="2884715" cy="2045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15143" y="4735285"/>
            <a:ext cx="2612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deteriorated poles in the Pre Picture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4735285"/>
            <a:ext cx="2558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Magnets are replaced with Ni Coated magnets </a:t>
            </a:r>
            <a:r>
              <a:rPr lang="en-US" dirty="0" err="1" smtClean="0"/>
              <a:t>vs</a:t>
            </a:r>
            <a:r>
              <a:rPr lang="en-US" dirty="0" smtClean="0"/>
              <a:t> Teflon coated</a:t>
            </a:r>
          </a:p>
        </p:txBody>
      </p:sp>
    </p:spTree>
    <p:extLst>
      <p:ext uri="{BB962C8B-B14F-4D97-AF65-F5344CB8AC3E}">
        <p14:creationId xmlns:p14="http://schemas.microsoft.com/office/powerpoint/2010/main" val="56633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 and Post Pictures of  Magnet 0010-20225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15143" y="4735285"/>
            <a:ext cx="2612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deteriorated poles in the Pre Picture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4735285"/>
            <a:ext cx="2558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Magnets are replaced new </a:t>
            </a:r>
            <a:r>
              <a:rPr lang="en-US" dirty="0" err="1" smtClean="0"/>
              <a:t>AlNiCo</a:t>
            </a:r>
            <a:r>
              <a:rPr lang="en-US" dirty="0" smtClean="0"/>
              <a:t> magnets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490" y="2323652"/>
            <a:ext cx="2691224" cy="229318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8668" y="2323651"/>
            <a:ext cx="2332140" cy="229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7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601894" cy="5515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of a 3D Gaussian Report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735" y="1579172"/>
            <a:ext cx="3765127" cy="17094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805" y="1495983"/>
            <a:ext cx="2136388" cy="17926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735" y="3663026"/>
            <a:ext cx="3768513" cy="166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8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AlNiCo</a:t>
            </a:r>
            <a:r>
              <a:rPr lang="en-US" dirty="0" smtClean="0"/>
              <a:t> Magnets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Rare earth Magnets have a finite life</a:t>
            </a:r>
          </a:p>
          <a:p>
            <a:r>
              <a:rPr lang="en-US" dirty="0" smtClean="0"/>
              <a:t>Rare Earth Magnets decrease in strength due to 4 basic reasons	</a:t>
            </a:r>
          </a:p>
          <a:p>
            <a:pPr lvl="1"/>
            <a:r>
              <a:rPr lang="en-US" dirty="0" smtClean="0"/>
              <a:t>Heat</a:t>
            </a:r>
          </a:p>
          <a:p>
            <a:pPr lvl="1"/>
            <a:r>
              <a:rPr lang="en-US" dirty="0" smtClean="0"/>
              <a:t>Magnetic fields nearby</a:t>
            </a:r>
          </a:p>
          <a:p>
            <a:pPr lvl="1"/>
            <a:r>
              <a:rPr lang="en-US" dirty="0" smtClean="0"/>
              <a:t>Loss of material</a:t>
            </a:r>
          </a:p>
          <a:p>
            <a:pPr lvl="1"/>
            <a:r>
              <a:rPr lang="en-US" dirty="0" smtClean="0"/>
              <a:t>Magnet geometry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2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on %Non-Uniformity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</a:t>
            </a:r>
            <a:r>
              <a:rPr lang="en-US" dirty="0" err="1" smtClean="0"/>
              <a:t>AlNiCo</a:t>
            </a:r>
            <a:r>
              <a:rPr lang="en-US" dirty="0" smtClean="0"/>
              <a:t> magnets field strength weakens, the possible effects on the Process Chamber are:</a:t>
            </a:r>
          </a:p>
          <a:p>
            <a:pPr lvl="1"/>
            <a:r>
              <a:rPr lang="en-US" dirty="0" smtClean="0"/>
              <a:t>NU becomes worse</a:t>
            </a:r>
          </a:p>
          <a:p>
            <a:pPr lvl="1"/>
            <a:r>
              <a:rPr lang="en-US" dirty="0" smtClean="0"/>
              <a:t>Striking issues</a:t>
            </a:r>
          </a:p>
          <a:p>
            <a:pPr lvl="1"/>
            <a:r>
              <a:rPr lang="en-US" dirty="0" smtClean="0"/>
              <a:t>Irregular erosion grooves form</a:t>
            </a:r>
          </a:p>
          <a:p>
            <a:pPr lvl="1"/>
            <a:r>
              <a:rPr lang="en-US" dirty="0" smtClean="0"/>
              <a:t>Deposition rate decreases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2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this issue be corrected?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 a new magnet from the OEM	</a:t>
            </a:r>
          </a:p>
          <a:p>
            <a:pPr lvl="1"/>
            <a:r>
              <a:rPr lang="en-US" dirty="0" smtClean="0"/>
              <a:t>Cost is very high</a:t>
            </a:r>
          </a:p>
          <a:p>
            <a:r>
              <a:rPr lang="en-US" dirty="0" smtClean="0"/>
              <a:t>Buy a new magnet from a second source vendor</a:t>
            </a:r>
          </a:p>
          <a:p>
            <a:pPr lvl="1"/>
            <a:r>
              <a:rPr lang="en-US" dirty="0" smtClean="0"/>
              <a:t>Cost is lower, however the magnet may look new, but actually be very weak</a:t>
            </a:r>
          </a:p>
          <a:p>
            <a:r>
              <a:rPr lang="en-US" dirty="0" smtClean="0"/>
              <a:t>Refurbish the Magnet</a:t>
            </a:r>
          </a:p>
          <a:p>
            <a:pPr lvl="1"/>
            <a:r>
              <a:rPr lang="en-US" dirty="0" smtClean="0"/>
              <a:t>Best alternative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2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Evets Global Magnet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Evets Global offers 2 methods to improve PVD chamber performance</a:t>
            </a:r>
          </a:p>
          <a:p>
            <a:pPr lvl="1"/>
            <a:r>
              <a:rPr lang="en-US" dirty="0" smtClean="0"/>
              <a:t>1.  We can ship a good magnet in advance</a:t>
            </a:r>
          </a:p>
          <a:p>
            <a:pPr lvl="2"/>
            <a:r>
              <a:rPr lang="en-US" dirty="0" smtClean="0"/>
              <a:t>Saves chamber down time</a:t>
            </a:r>
          </a:p>
          <a:p>
            <a:pPr lvl="3"/>
            <a:r>
              <a:rPr lang="en-US" dirty="0" smtClean="0"/>
              <a:t>4900 USD</a:t>
            </a:r>
          </a:p>
          <a:p>
            <a:pPr lvl="1"/>
            <a:r>
              <a:rPr lang="en-US" dirty="0" smtClean="0"/>
              <a:t>2.  We can provide a 5 day lead time if you ship your “bad” magnet for overhaul</a:t>
            </a:r>
          </a:p>
          <a:p>
            <a:pPr lvl="2"/>
            <a:r>
              <a:rPr lang="en-US" dirty="0" smtClean="0"/>
              <a:t>Chamber is down for a longer period of time</a:t>
            </a:r>
          </a:p>
          <a:p>
            <a:pPr lvl="3"/>
            <a:r>
              <a:rPr lang="en-US" dirty="0" smtClean="0"/>
              <a:t>4500 USD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1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magnets can be refurbished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Type Magnets</a:t>
            </a:r>
          </a:p>
          <a:p>
            <a:pPr lvl="1"/>
            <a:r>
              <a:rPr lang="en-US" dirty="0" smtClean="0"/>
              <a:t>0010-20225, 0010-20258, 0010-21227, 0010-20328, 0010-20329, JMW-1, 0010-20224, 0010-26439</a:t>
            </a:r>
          </a:p>
          <a:p>
            <a:pPr lvl="1"/>
            <a:endParaRPr lang="en-US" dirty="0"/>
          </a:p>
          <a:p>
            <a:r>
              <a:rPr lang="en-US" dirty="0" smtClean="0"/>
              <a:t>G12 magnets</a:t>
            </a:r>
          </a:p>
          <a:p>
            <a:pPr lvl="1"/>
            <a:r>
              <a:rPr lang="en-US" dirty="0" smtClean="0"/>
              <a:t>0010-20768, 0010-21403, 0010-21810, 0010-21844, 0010-21676, 0010-21393, 0010-04065, 0010-01198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3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magnets can NOT be refurbished by Evets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OEM Original Magnets</a:t>
            </a:r>
          </a:p>
          <a:p>
            <a:pPr lvl="1"/>
            <a:r>
              <a:rPr lang="en-US" dirty="0" smtClean="0"/>
              <a:t>0010-20221, 0010-20222, 0010-20223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64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Refurbishment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magnet received for refurbishment will have the following items completed:</a:t>
            </a:r>
          </a:p>
          <a:p>
            <a:pPr lvl="1"/>
            <a:r>
              <a:rPr lang="en-US" dirty="0" smtClean="0"/>
              <a:t>1.  Upon customer request, the </a:t>
            </a:r>
            <a:r>
              <a:rPr lang="en-US" dirty="0"/>
              <a:t>m</a:t>
            </a:r>
            <a:r>
              <a:rPr lang="en-US" dirty="0" smtClean="0"/>
              <a:t>agnet field strength is measured and then a 3-D plot is constructed</a:t>
            </a:r>
          </a:p>
          <a:p>
            <a:pPr lvl="1"/>
            <a:r>
              <a:rPr lang="en-US" dirty="0" smtClean="0"/>
              <a:t>2.  Old Magnet is taken apart and old magnets discarded, new magnets are installed</a:t>
            </a:r>
          </a:p>
          <a:p>
            <a:pPr lvl="1"/>
            <a:r>
              <a:rPr lang="en-US" dirty="0" smtClean="0"/>
              <a:t>3.  Inner and outer poles cleaned</a:t>
            </a:r>
          </a:p>
          <a:p>
            <a:pPr lvl="1"/>
            <a:r>
              <a:rPr lang="en-US" dirty="0" smtClean="0"/>
              <a:t>4.  Counter weight cleaned</a:t>
            </a:r>
          </a:p>
          <a:p>
            <a:pPr lvl="1"/>
            <a:r>
              <a:rPr lang="en-US" dirty="0" smtClean="0"/>
              <a:t>5.  Old screws discarded and sensing magnet replaced along with new screws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6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Testing of Magnet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magnet assembly is cleaned and new magnets installed, the following testing is completed</a:t>
            </a:r>
          </a:p>
          <a:p>
            <a:pPr lvl="1"/>
            <a:r>
              <a:rPr lang="en-US" dirty="0" smtClean="0"/>
              <a:t>1. The </a:t>
            </a:r>
            <a:r>
              <a:rPr lang="en-US" dirty="0"/>
              <a:t>magnet field strength is measured and then a 3-D plot is constructed</a:t>
            </a:r>
          </a:p>
          <a:p>
            <a:pPr lvl="1"/>
            <a:r>
              <a:rPr lang="en-US" dirty="0" smtClean="0"/>
              <a:t>3.  Magnet Poles adjusted for optimal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43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96</TotalTime>
  <Words>365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Austin</vt:lpstr>
      <vt:lpstr>Magnet Refurb Program</vt:lpstr>
      <vt:lpstr>AlNiCo Magnets</vt:lpstr>
      <vt:lpstr>Effects on %Non-Uniformity </vt:lpstr>
      <vt:lpstr>How can this issue be corrected? </vt:lpstr>
      <vt:lpstr>Evets Global Magnet Program</vt:lpstr>
      <vt:lpstr>What magnets can be refurbished</vt:lpstr>
      <vt:lpstr>What magnets can NOT be refurbished by Evets Global</vt:lpstr>
      <vt:lpstr>Refurbishment Method</vt:lpstr>
      <vt:lpstr>Post Testing of Magnet</vt:lpstr>
      <vt:lpstr>Pre and Post Pictures of G12 Magnet 0010-20768</vt:lpstr>
      <vt:lpstr>Pre and Post Pictures of  Magnet 0010-20225</vt:lpstr>
      <vt:lpstr>Sample of a 3D Gaussian Report</vt:lpstr>
    </vt:vector>
  </TitlesOfParts>
  <Company>Evets Global 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 Refurb Program</dc:title>
  <dc:creator>Stephen Smith</dc:creator>
  <cp:lastModifiedBy>cj armbruster</cp:lastModifiedBy>
  <cp:revision>9</cp:revision>
  <dcterms:created xsi:type="dcterms:W3CDTF">2016-08-02T22:19:59Z</dcterms:created>
  <dcterms:modified xsi:type="dcterms:W3CDTF">2016-08-09T21:02:02Z</dcterms:modified>
</cp:coreProperties>
</file>