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62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24,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Solid State HDD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Higher speed, more reliable and modernized hard drive replacement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882" y="5459395"/>
            <a:ext cx="2771874" cy="997150"/>
          </a:xfrm>
          <a:prstGeom prst="rect">
            <a:avLst/>
          </a:prstGeom>
          <a:effectLst>
            <a:outerShdw blurRad="12700" dist="25400" dir="5400000" algn="t" rotWithShape="0">
              <a:schemeClr val="bg1">
                <a:alpha val="40000"/>
              </a:scheme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67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51407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AMAT Compatible Hard </a:t>
            </a:r>
            <a:r>
              <a:rPr lang="en-US" dirty="0"/>
              <a:t>D</a:t>
            </a:r>
            <a:r>
              <a:rPr lang="en-US" dirty="0" smtClean="0"/>
              <a:t>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4421086"/>
            <a:ext cx="6777317" cy="1714243"/>
          </a:xfrm>
        </p:spPr>
        <p:txBody>
          <a:bodyPr>
            <a:normAutofit/>
          </a:bodyPr>
          <a:lstStyle/>
          <a:p>
            <a:r>
              <a:rPr lang="en-US" dirty="0" smtClean="0"/>
              <a:t>Current technology is approaching 35 years old</a:t>
            </a:r>
          </a:p>
          <a:p>
            <a:r>
              <a:rPr lang="en-US" dirty="0" smtClean="0"/>
              <a:t>Data transfer rates are extremely slow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2713" y="771028"/>
            <a:ext cx="1500841" cy="28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325" y="1599164"/>
            <a:ext cx="43544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Replacement Solid State Floppy </a:t>
            </a:r>
            <a:r>
              <a:rPr lang="en-US" dirty="0"/>
              <a:t>D</a:t>
            </a:r>
            <a:r>
              <a:rPr lang="en-US" dirty="0" smtClean="0"/>
              <a:t>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38603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Uses Compact Flash technology</a:t>
            </a:r>
          </a:p>
          <a:p>
            <a:r>
              <a:rPr lang="en-US" dirty="0" smtClean="0"/>
              <a:t>Data transfer rates are tremendously faster</a:t>
            </a:r>
          </a:p>
          <a:p>
            <a:r>
              <a:rPr lang="en-US" dirty="0" smtClean="0"/>
              <a:t>Form factor is identical, units are plug and play and transparent to system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613" y="741159"/>
            <a:ext cx="1717703" cy="266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37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464</TotalTime>
  <Words>59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Solid State HDD</vt:lpstr>
      <vt:lpstr>AMAT Compatible Hard Drives</vt:lpstr>
      <vt:lpstr>Replacement Solid State Floppy Drives</vt:lpstr>
    </vt:vector>
  </TitlesOfParts>
  <Company>Evets Global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Refurb Program</dc:title>
  <dc:creator>Stephen Smith</dc:creator>
  <cp:lastModifiedBy>cj armbruster</cp:lastModifiedBy>
  <cp:revision>30</cp:revision>
  <dcterms:created xsi:type="dcterms:W3CDTF">2016-08-02T22:19:59Z</dcterms:created>
  <dcterms:modified xsi:type="dcterms:W3CDTF">2016-08-24T16:44:21Z</dcterms:modified>
</cp:coreProperties>
</file>