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1522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August 9,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9660" y="2038257"/>
            <a:ext cx="3313355" cy="1702160"/>
          </a:xfrm>
        </p:spPr>
        <p:txBody>
          <a:bodyPr/>
          <a:lstStyle/>
          <a:p>
            <a:r>
              <a:rPr lang="en-US" dirty="0" smtClean="0"/>
              <a:t>Shutter Kits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3212" y="4421080"/>
            <a:ext cx="3309803" cy="1260629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Repair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Replace/ Provide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Configuration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07" y="5345146"/>
            <a:ext cx="2771874" cy="997411"/>
          </a:xfrm>
          <a:prstGeom prst="rect">
            <a:avLst/>
          </a:prstGeom>
          <a:effectLst>
            <a:outerShdw blurRad="12700" dist="25400" dir="5400000" algn="t" rotWithShape="0">
              <a:schemeClr val="bg1">
                <a:alpha val="40000"/>
              </a:schemeClr>
            </a:outerShdw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0116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778" y="848578"/>
            <a:ext cx="7024744" cy="1143000"/>
          </a:xfrm>
        </p:spPr>
        <p:txBody>
          <a:bodyPr/>
          <a:lstStyle/>
          <a:p>
            <a:r>
              <a:rPr lang="en-US" dirty="0" smtClean="0"/>
              <a:t>Shutter Kit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002080"/>
            <a:ext cx="6777317" cy="3508977"/>
          </a:xfrm>
        </p:spPr>
        <p:txBody>
          <a:bodyPr/>
          <a:lstStyle/>
          <a:p>
            <a:r>
              <a:rPr lang="en-US" dirty="0" smtClean="0"/>
              <a:t>Evets can repair each of the following sub assemblies for the shutter kits:</a:t>
            </a:r>
          </a:p>
          <a:p>
            <a:pPr lvl="1"/>
            <a:r>
              <a:rPr lang="en-US" dirty="0" smtClean="0"/>
              <a:t>Magnetic Rotation (0010-21393)</a:t>
            </a:r>
          </a:p>
          <a:p>
            <a:pPr lvl="1"/>
            <a:r>
              <a:rPr lang="en-US" dirty="0" smtClean="0"/>
              <a:t>Pneumatic Drive (0010-21264)</a:t>
            </a:r>
          </a:p>
          <a:p>
            <a:pPr lvl="1"/>
            <a:r>
              <a:rPr lang="en-US" dirty="0" smtClean="0"/>
              <a:t>Shutter Enclosure “Doghouse” (0010-20985)</a:t>
            </a:r>
          </a:p>
          <a:p>
            <a:pPr lvl="1"/>
            <a:r>
              <a:rPr lang="en-US" dirty="0" smtClean="0"/>
              <a:t>Shutter Bar Linkage (0010-21336)</a:t>
            </a:r>
          </a:p>
          <a:p>
            <a:pPr lvl="1"/>
            <a:r>
              <a:rPr lang="en-US" dirty="0" smtClean="0"/>
              <a:t>Shutter Harness (0140-20693)</a:t>
            </a:r>
          </a:p>
          <a:p>
            <a:pPr lvl="1"/>
            <a:r>
              <a:rPr lang="en-US" dirty="0" smtClean="0"/>
              <a:t>Shutter Manometer “Tree” (0050-24751)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250" y="238125"/>
            <a:ext cx="41148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0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Shutter Kit Repair Continued..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Repairs to Linkage include new bearings.</a:t>
            </a:r>
          </a:p>
          <a:p>
            <a:r>
              <a:rPr lang="en-US" dirty="0" smtClean="0"/>
              <a:t>Repairs to Magnetic Rotation include new bearings and magnets.</a:t>
            </a:r>
          </a:p>
          <a:p>
            <a:r>
              <a:rPr lang="en-US" dirty="0" smtClean="0"/>
              <a:t>Repairs to Pneumatic Cylinders include new seal kits, water fittings, and air fittings.</a:t>
            </a:r>
          </a:p>
          <a:p>
            <a:r>
              <a:rPr lang="en-US" dirty="0" smtClean="0"/>
              <a:t>Shutter enclosure involves new O-rings and a new shutter disk sensor.</a:t>
            </a:r>
          </a:p>
          <a:p>
            <a:r>
              <a:rPr lang="en-US" dirty="0" smtClean="0"/>
              <a:t>Evets has the capabilities of welding ½” tubing. Repairs to a existing manometer tree that is leaking is possible without buying a new one. </a:t>
            </a:r>
          </a:p>
        </p:txBody>
      </p:sp>
    </p:spTree>
    <p:extLst>
      <p:ext uri="{BB962C8B-B14F-4D97-AF65-F5344CB8AC3E}">
        <p14:creationId xmlns:p14="http://schemas.microsoft.com/office/powerpoint/2010/main" val="3131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Replacing a Shutter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Evets is capable of sending all brand new assemblies of shutter kits. We build and manufacture them in house. We guarantee our products are just as good as OEM. </a:t>
            </a:r>
          </a:p>
          <a:p>
            <a:r>
              <a:rPr lang="en-US" dirty="0" smtClean="0"/>
              <a:t>Assemblies are set up and tested before shipping them to your facility. </a:t>
            </a:r>
          </a:p>
          <a:p>
            <a:r>
              <a:rPr lang="en-US" dirty="0" smtClean="0"/>
              <a:t>We can provide an entire new kit, or just the part that has failed.</a:t>
            </a:r>
          </a:p>
          <a:p>
            <a:r>
              <a:rPr lang="en-US" dirty="0" smtClean="0"/>
              <a:t>Install is also available at a separate cost.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Evets is very experienced when it comes to shutter kits. We know exactly how to set them up and configure the software. </a:t>
            </a:r>
          </a:p>
          <a:p>
            <a:r>
              <a:rPr lang="en-US" dirty="0" smtClean="0"/>
              <a:t>We have on-call support if a customer needs help properly setting up the shutter kit. </a:t>
            </a:r>
            <a:endParaRPr lang="en-US" dirty="0"/>
          </a:p>
          <a:p>
            <a:r>
              <a:rPr lang="en-US" dirty="0" smtClean="0"/>
              <a:t>Configuring the shutter correctly is key when getting the full function of the process. </a:t>
            </a:r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330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Shutter Kits provide a massive time savings when burning in a chamber. Shutters allow you to strike on a separate pedestal, rather than a wafer. Shutter Kits are extremely cost effective. These kits have proven to save Fabs a lot of money and time.</a:t>
            </a:r>
          </a:p>
          <a:p>
            <a:r>
              <a:rPr lang="en-US" dirty="0" smtClean="0"/>
              <a:t>Pricing and lead times are available upon request. Evets Global can provide you fast lead times and competitive pricing.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21589</TotalTime>
  <Words>339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2</vt:lpstr>
      <vt:lpstr>Austin</vt:lpstr>
      <vt:lpstr>Shutter Kits</vt:lpstr>
      <vt:lpstr>Shutter Kit Repair</vt:lpstr>
      <vt:lpstr>Shutter Kit Repair Continued.. </vt:lpstr>
      <vt:lpstr>Replacing a Shutter Kit</vt:lpstr>
      <vt:lpstr>Configuration</vt:lpstr>
      <vt:lpstr>In Conclusion</vt:lpstr>
    </vt:vector>
  </TitlesOfParts>
  <Company>Evets Global 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Shutter Kits</dc:title>
  <dc:creator>Austyn Smith</dc:creator>
  <cp:lastModifiedBy>cj armbruster</cp:lastModifiedBy>
  <cp:revision>13</cp:revision>
  <cp:lastPrinted>2016-08-03T21:43:07Z</cp:lastPrinted>
  <dcterms:created xsi:type="dcterms:W3CDTF">2016-08-03T15:45:06Z</dcterms:created>
  <dcterms:modified xsi:type="dcterms:W3CDTF">2016-08-24T15:46:21Z</dcterms:modified>
</cp:coreProperties>
</file>