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August 9, 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August 9,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Gasline</a:t>
            </a:r>
            <a:r>
              <a:rPr lang="en-US" dirty="0" smtClean="0"/>
              <a:t> </a:t>
            </a:r>
            <a:r>
              <a:rPr lang="en-US" dirty="0" err="1" smtClean="0"/>
              <a:t>Weldment</a:t>
            </a:r>
            <a:r>
              <a:rPr lang="en-US" dirty="0" smtClean="0"/>
              <a:t> Construction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Stainless steel </a:t>
            </a:r>
            <a:r>
              <a:rPr lang="en-US" dirty="0" err="1" smtClean="0"/>
              <a:t>gasline</a:t>
            </a:r>
            <a:r>
              <a:rPr lang="en-US" dirty="0" smtClean="0"/>
              <a:t> orbital welding.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882" y="5459265"/>
            <a:ext cx="2771874" cy="997411"/>
          </a:xfrm>
          <a:prstGeom prst="rect">
            <a:avLst/>
          </a:prstGeom>
          <a:effectLst>
            <a:outerShdw blurRad="12700" dist="25400" dir="5400000" algn="t" rotWithShape="0">
              <a:schemeClr val="bg1">
                <a:alpha val="40000"/>
              </a:schemeClr>
            </a:outerShdw>
            <a:reflection blurRad="6350" stA="52000" endA="300" endPos="3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86775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Gasline</a:t>
            </a:r>
            <a:r>
              <a:rPr lang="en-US" dirty="0" smtClean="0"/>
              <a:t> </a:t>
            </a:r>
            <a:r>
              <a:rPr lang="en-US" dirty="0" err="1" smtClean="0"/>
              <a:t>Weldment</a:t>
            </a:r>
            <a:r>
              <a:rPr lang="en-US" dirty="0" smtClean="0"/>
              <a:t>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Swagelok Certified Welding Personnel</a:t>
            </a:r>
          </a:p>
          <a:p>
            <a:r>
              <a:rPr lang="en-US" dirty="0" smtClean="0"/>
              <a:t>Specializing in 1/8”, 1/4”, 3/8” and </a:t>
            </a:r>
            <a:r>
              <a:rPr lang="bg-BG" dirty="0" smtClean="0"/>
              <a:t>1/2</a:t>
            </a:r>
            <a:r>
              <a:rPr lang="en-US" dirty="0" smtClean="0"/>
              <a:t>” diameters</a:t>
            </a:r>
          </a:p>
          <a:p>
            <a:r>
              <a:rPr lang="en-US" dirty="0" smtClean="0"/>
              <a:t>Can copy existing lines or manufacture to customer specific dimensions</a:t>
            </a:r>
          </a:p>
          <a:p>
            <a:r>
              <a:rPr lang="en-US" dirty="0" smtClean="0"/>
              <a:t>Several </a:t>
            </a:r>
            <a:r>
              <a:rPr lang="en-US" dirty="0" err="1" smtClean="0"/>
              <a:t>gaslines</a:t>
            </a:r>
            <a:r>
              <a:rPr lang="en-US" dirty="0" smtClean="0"/>
              <a:t> already drawn and cataloged by manufacturer’s part number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12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7065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Previous Projects:</a:t>
            </a:r>
            <a:br>
              <a:rPr lang="en-US" dirty="0" smtClean="0"/>
            </a:br>
            <a:r>
              <a:rPr lang="en-US" dirty="0" smtClean="0"/>
              <a:t>Heated </a:t>
            </a:r>
            <a:r>
              <a:rPr lang="en-US" dirty="0" err="1" smtClean="0"/>
              <a:t>TxZ</a:t>
            </a:r>
            <a:r>
              <a:rPr lang="en-US" dirty="0"/>
              <a:t> </a:t>
            </a:r>
            <a:r>
              <a:rPr lang="en-US" dirty="0" err="1" smtClean="0"/>
              <a:t>Gaslines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87138"/>
            <a:ext cx="6777317" cy="136519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Construct all new </a:t>
            </a:r>
            <a:r>
              <a:rPr lang="en-US" dirty="0" err="1" smtClean="0"/>
              <a:t>weldments</a:t>
            </a:r>
            <a:r>
              <a:rPr lang="en-US" dirty="0" smtClean="0"/>
              <a:t> and apply thermal wrapping. </a:t>
            </a:r>
          </a:p>
          <a:p>
            <a:r>
              <a:rPr lang="en-US" dirty="0" smtClean="0"/>
              <a:t>Superior heat conductance and control from improved spiral wrapped heat tape.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624641" y="3265030"/>
            <a:ext cx="3213100" cy="318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720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7065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Previous Projects:</a:t>
            </a:r>
            <a:br>
              <a:rPr lang="en-US" dirty="0" smtClean="0"/>
            </a:br>
            <a:r>
              <a:rPr lang="en-US" dirty="0" smtClean="0"/>
              <a:t>Complete </a:t>
            </a:r>
            <a:r>
              <a:rPr lang="en-US" dirty="0" err="1" smtClean="0"/>
              <a:t>Endura</a:t>
            </a:r>
            <a:r>
              <a:rPr lang="en-US" dirty="0" smtClean="0"/>
              <a:t> </a:t>
            </a:r>
            <a:r>
              <a:rPr lang="en-US" dirty="0" err="1" smtClean="0"/>
              <a:t>Gaslines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87138"/>
            <a:ext cx="6777317" cy="985323"/>
          </a:xfrm>
        </p:spPr>
        <p:txBody>
          <a:bodyPr>
            <a:normAutofit/>
          </a:bodyPr>
          <a:lstStyle/>
          <a:p>
            <a:r>
              <a:rPr lang="en-US" dirty="0" smtClean="0"/>
              <a:t>Construct all new </a:t>
            </a:r>
            <a:r>
              <a:rPr lang="en-US" dirty="0" err="1" smtClean="0"/>
              <a:t>weldments</a:t>
            </a:r>
            <a:r>
              <a:rPr lang="en-US" dirty="0" smtClean="0"/>
              <a:t> for mainframe and all PVD chambers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600" y="3175556"/>
            <a:ext cx="6654800" cy="226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131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7065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Previous Projects:</a:t>
            </a:r>
            <a:br>
              <a:rPr lang="en-US" dirty="0" smtClean="0"/>
            </a:br>
            <a:r>
              <a:rPr lang="en-US" dirty="0" smtClean="0"/>
              <a:t>Custom 1/8” </a:t>
            </a:r>
            <a:r>
              <a:rPr lang="en-US" dirty="0" err="1" smtClean="0"/>
              <a:t>gasline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87138"/>
            <a:ext cx="6777317" cy="985323"/>
          </a:xfrm>
        </p:spPr>
        <p:txBody>
          <a:bodyPr>
            <a:normAutofit/>
          </a:bodyPr>
          <a:lstStyle/>
          <a:p>
            <a:r>
              <a:rPr lang="en-US" dirty="0" smtClean="0"/>
              <a:t>Construct new </a:t>
            </a:r>
            <a:r>
              <a:rPr lang="en-US" dirty="0" err="1" smtClean="0"/>
              <a:t>weldment</a:t>
            </a:r>
            <a:r>
              <a:rPr lang="en-US" dirty="0" smtClean="0"/>
              <a:t> for a customer from a drawing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2800" y="3422650"/>
            <a:ext cx="4965700" cy="273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184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331</TotalTime>
  <Words>97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Austin</vt:lpstr>
      <vt:lpstr>Gasline Weldment Construction</vt:lpstr>
      <vt:lpstr>Gasline Weldment Construction</vt:lpstr>
      <vt:lpstr>Previous Projects: Heated TxZ Gaslines</vt:lpstr>
      <vt:lpstr>Previous Projects: Complete Endura Gaslines</vt:lpstr>
      <vt:lpstr>Previous Projects: Custom 1/8” gasline</vt:lpstr>
    </vt:vector>
  </TitlesOfParts>
  <Company>Evets Global Co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Magnet Refurb Program</dc:title>
  <dc:creator>Stephen Smith</dc:creator>
  <cp:lastModifiedBy>cj armbruster</cp:lastModifiedBy>
  <cp:revision>14</cp:revision>
  <dcterms:created xsi:type="dcterms:W3CDTF">2016-08-02T22:19:59Z</dcterms:created>
  <dcterms:modified xsi:type="dcterms:W3CDTF">2016-08-09T20:59:25Z</dcterms:modified>
</cp:coreProperties>
</file>