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8,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Supply Repair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High capacity power supplies for </a:t>
            </a:r>
            <a:r>
              <a:rPr lang="en-US" dirty="0" err="1" smtClean="0"/>
              <a:t>Endura</a:t>
            </a:r>
            <a:r>
              <a:rPr lang="en-US" dirty="0" smtClean="0"/>
              <a:t> and </a:t>
            </a:r>
            <a:r>
              <a:rPr lang="en-US" dirty="0" err="1" smtClean="0"/>
              <a:t>Centura</a:t>
            </a:r>
            <a:r>
              <a:rPr lang="en-US" dirty="0" smtClean="0"/>
              <a:t> tools.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882" y="5459899"/>
            <a:ext cx="2771874" cy="996142"/>
          </a:xfrm>
          <a:prstGeom prst="rect">
            <a:avLst/>
          </a:prstGeom>
          <a:effectLst>
            <a:outerShdw blurRad="12700" dist="25400" dir="5400000" algn="t" rotWithShape="0">
              <a:schemeClr val="bg1">
                <a:alpha val="40000"/>
              </a:schemeClr>
            </a:outerShdw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67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51407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Supply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3762324"/>
            <a:ext cx="6777317" cy="2355440"/>
          </a:xfrm>
        </p:spPr>
        <p:txBody>
          <a:bodyPr>
            <a:normAutofit/>
          </a:bodyPr>
          <a:lstStyle/>
          <a:p>
            <a:r>
              <a:rPr lang="en-US" dirty="0" smtClean="0"/>
              <a:t>Evets Global repairs many types of power supplies most commonly:</a:t>
            </a:r>
          </a:p>
          <a:p>
            <a:pPr lvl="1"/>
            <a:r>
              <a:rPr lang="en-US" dirty="0" smtClean="0"/>
              <a:t>15v power supplies (internal and external)</a:t>
            </a:r>
          </a:p>
          <a:p>
            <a:pPr lvl="1"/>
            <a:r>
              <a:rPr lang="en-US" dirty="0" smtClean="0"/>
              <a:t>24v power supplies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0471" y="672294"/>
            <a:ext cx="4609670" cy="345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1754</TotalTime>
  <Words>38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Austin</vt:lpstr>
      <vt:lpstr>Power Supply Repair</vt:lpstr>
      <vt:lpstr>Power Supply Repair</vt:lpstr>
    </vt:vector>
  </TitlesOfParts>
  <Company>Evets Global 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 Refurb Program</dc:title>
  <dc:creator>Stephen Smith</dc:creator>
  <cp:lastModifiedBy>cj armbruster</cp:lastModifiedBy>
  <cp:revision>24</cp:revision>
  <dcterms:created xsi:type="dcterms:W3CDTF">2016-08-02T22:19:59Z</dcterms:created>
  <dcterms:modified xsi:type="dcterms:W3CDTF">2016-08-08T16:05:49Z</dcterms:modified>
</cp:coreProperties>
</file>