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72B3069-C137-2244-8380-A288E1A4CEB9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8C0C16F-8D60-3A44-974B-31F558509546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3069-C137-2244-8380-A288E1A4CEB9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16F-8D60-3A44-974B-31F5585095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3069-C137-2244-8380-A288E1A4CEB9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16F-8D60-3A44-974B-31F5585095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3069-C137-2244-8380-A288E1A4CEB9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16F-8D60-3A44-974B-31F5585095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3069-C137-2244-8380-A288E1A4CEB9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16F-8D60-3A44-974B-31F5585095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3069-C137-2244-8380-A288E1A4CEB9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16F-8D60-3A44-974B-31F55850954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3069-C137-2244-8380-A288E1A4CEB9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16F-8D60-3A44-974B-31F5585095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3069-C137-2244-8380-A288E1A4CEB9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16F-8D60-3A44-974B-31F5585095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3069-C137-2244-8380-A288E1A4CEB9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16F-8D60-3A44-974B-31F5585095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3069-C137-2244-8380-A288E1A4CEB9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16F-8D60-3A44-974B-31F558509546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3069-C137-2244-8380-A288E1A4CEB9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16F-8D60-3A44-974B-31F5585095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72B3069-C137-2244-8380-A288E1A4CEB9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8C0C16F-8D60-3A44-974B-31F55850954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467532"/>
            <a:ext cx="3313355" cy="1702160"/>
          </a:xfrm>
        </p:spPr>
        <p:txBody>
          <a:bodyPr/>
          <a:lstStyle/>
          <a:p>
            <a:r>
              <a:rPr lang="en-US" dirty="0" smtClean="0"/>
              <a:t>Slit-Valve </a:t>
            </a:r>
            <a:br>
              <a:rPr lang="en-US" dirty="0" smtClean="0"/>
            </a:br>
            <a:r>
              <a:rPr lang="en-US" dirty="0" smtClean="0"/>
              <a:t>Actuators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Repair and rebuilding Slit-Valve assemblies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07" y="5345146"/>
            <a:ext cx="2771874" cy="997411"/>
          </a:xfrm>
          <a:prstGeom prst="rect">
            <a:avLst/>
          </a:prstGeom>
          <a:effectLst>
            <a:outerShdw blurRad="12700" dist="25400" dir="5400000" algn="t" rotWithShape="0">
              <a:schemeClr val="bg1">
                <a:alpha val="40000"/>
              </a:schemeClr>
            </a:outerShdw>
            <a:reflection blurRad="6350" stA="52000" endA="300" endPos="3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379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Evets Global is capable of repairing </a:t>
            </a:r>
          </a:p>
          <a:p>
            <a:pPr marL="68580" indent="0">
              <a:lnSpc>
                <a:spcPct val="110000"/>
              </a:lnSpc>
              <a:buNone/>
            </a:pPr>
            <a:r>
              <a:rPr lang="en-US" dirty="0" smtClean="0"/>
              <a:t>an entire slit-valve actuator, from the </a:t>
            </a:r>
          </a:p>
          <a:p>
            <a:pPr marL="68580" indent="0">
              <a:lnSpc>
                <a:spcPct val="110000"/>
              </a:lnSpc>
              <a:buNone/>
            </a:pPr>
            <a:r>
              <a:rPr lang="en-US" dirty="0" smtClean="0"/>
              <a:t>bellows to the pneumatic cylinder. </a:t>
            </a:r>
          </a:p>
          <a:p>
            <a:pPr marL="68580" indent="0">
              <a:lnSpc>
                <a:spcPct val="110000"/>
              </a:lnSpc>
              <a:buNone/>
            </a:pPr>
            <a:endParaRPr lang="en-US" dirty="0" smtClean="0"/>
          </a:p>
          <a:p>
            <a:pPr marL="68580" indent="0">
              <a:lnSpc>
                <a:spcPct val="110000"/>
              </a:lnSpc>
              <a:buNone/>
            </a:pPr>
            <a:r>
              <a:rPr lang="en-US" dirty="0" smtClean="0"/>
              <a:t>Here are some key parts:</a:t>
            </a:r>
          </a:p>
          <a:p>
            <a:pPr lvl="1"/>
            <a:r>
              <a:rPr lang="en-US" dirty="0" smtClean="0"/>
              <a:t>Bellows cleaning</a:t>
            </a:r>
          </a:p>
          <a:p>
            <a:pPr lvl="1"/>
            <a:r>
              <a:rPr lang="en-US" dirty="0" smtClean="0"/>
              <a:t>Aluminum body cleaning</a:t>
            </a:r>
          </a:p>
          <a:p>
            <a:pPr lvl="1"/>
            <a:r>
              <a:rPr lang="en-US" dirty="0" smtClean="0"/>
              <a:t>Cleaning of O-ring groove</a:t>
            </a:r>
          </a:p>
          <a:p>
            <a:pPr lvl="1"/>
            <a:r>
              <a:rPr lang="en-US" dirty="0" smtClean="0"/>
              <a:t>New shaft seal kits for pneumatic cylinder</a:t>
            </a:r>
          </a:p>
          <a:p>
            <a:pPr lvl="1"/>
            <a:r>
              <a:rPr lang="en-US" dirty="0" smtClean="0"/>
              <a:t>New air fittings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92538" y="391151"/>
            <a:ext cx="2505655" cy="4665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88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Evets carries an inventory of all slit-valve actuator parts. We also keep a stock of new and refurbished slit-valves. We accept a core for a replacement slit-valves at a lesser cost to the customer. </a:t>
            </a:r>
          </a:p>
          <a:p>
            <a:r>
              <a:rPr lang="en-US" dirty="0" smtClean="0"/>
              <a:t>Pricing and lead times are available upon request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65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91</TotalTime>
  <Words>97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2</vt:lpstr>
      <vt:lpstr>Austin</vt:lpstr>
      <vt:lpstr>Slit-Valve  Actuators</vt:lpstr>
      <vt:lpstr>Repairs</vt:lpstr>
      <vt:lpstr>Supply</vt:lpstr>
    </vt:vector>
  </TitlesOfParts>
  <Company>Evets Global Co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Slit-Valve  Actuators</dc:title>
  <dc:creator>Austyn Smith</dc:creator>
  <cp:lastModifiedBy>cj armbruster</cp:lastModifiedBy>
  <cp:revision>11</cp:revision>
  <dcterms:created xsi:type="dcterms:W3CDTF">2016-08-03T18:43:56Z</dcterms:created>
  <dcterms:modified xsi:type="dcterms:W3CDTF">2016-08-09T20:56:29Z</dcterms:modified>
</cp:coreProperties>
</file>